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73089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12970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юго-западный с переходом на северо-западный 9-14, днем порывы 15-20, временами 23-28 м/с. Температура воздуха ночью 11-13, днем 21-23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1372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25750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5196</cp:revision>
  <cp:lastPrinted>2021-07-01T03:56:27Z</cp:lastPrinted>
  <dcterms:created xsi:type="dcterms:W3CDTF">2018-03-27T06:03:00Z</dcterms:created>
  <dcterms:modified xsi:type="dcterms:W3CDTF">2026-04-25T08:45:08Z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